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31FA53-1A88-4DE5-BECA-75AFDA7D516A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BEF516-E192-4135-8DFD-E97F0FEBF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machines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 Megan, Taylor, Brock, Carl</a:t>
            </a:r>
            <a:endParaRPr lang="en-US" dirty="0"/>
          </a:p>
        </p:txBody>
      </p:sp>
      <p:pic>
        <p:nvPicPr>
          <p:cNvPr id="1026" name="Picture 2" descr="C:\Documents and Settings\BGerow\Local Settings\Temporary Internet Files\Content.IE5\4X2JGH2V\MCj043985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143000"/>
            <a:ext cx="3171825" cy="2533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Levers</a:t>
            </a:r>
            <a:endParaRPr lang="en-US" sz="6000" dirty="0"/>
          </a:p>
        </p:txBody>
      </p:sp>
      <p:pic>
        <p:nvPicPr>
          <p:cNvPr id="4" name="Picture 3" descr="Group 4 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28472">
            <a:off x="201701" y="1360716"/>
            <a:ext cx="2590800" cy="1938570"/>
          </a:xfrm>
          <a:prstGeom prst="rect">
            <a:avLst/>
          </a:prstGeom>
        </p:spPr>
      </p:pic>
      <p:pic>
        <p:nvPicPr>
          <p:cNvPr id="5" name="Picture 4" descr="Group 4 010.jpg"/>
          <p:cNvPicPr>
            <a:picLocks noChangeAspect="1"/>
          </p:cNvPicPr>
          <p:nvPr/>
        </p:nvPicPr>
        <p:blipFill>
          <a:blip r:embed="rId3" cstate="print"/>
          <a:srcRect l="36667" t="35522" r="20833" b="29953"/>
          <a:stretch>
            <a:fillRect/>
          </a:stretch>
        </p:blipFill>
        <p:spPr>
          <a:xfrm>
            <a:off x="5334000" y="1371600"/>
            <a:ext cx="3429000" cy="2084294"/>
          </a:xfrm>
          <a:prstGeom prst="rect">
            <a:avLst/>
          </a:prstGeom>
        </p:spPr>
      </p:pic>
      <p:pic>
        <p:nvPicPr>
          <p:cNvPr id="6" name="Picture 5" descr="Group 4 021.jpg"/>
          <p:cNvPicPr>
            <a:picLocks noChangeAspect="1"/>
          </p:cNvPicPr>
          <p:nvPr/>
        </p:nvPicPr>
        <p:blipFill>
          <a:blip r:embed="rId4" cstate="print"/>
          <a:srcRect r="10000"/>
          <a:stretch>
            <a:fillRect/>
          </a:stretch>
        </p:blipFill>
        <p:spPr>
          <a:xfrm>
            <a:off x="1905000" y="3276600"/>
            <a:ext cx="3429000" cy="32499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Levers</a:t>
            </a:r>
            <a:endParaRPr lang="en-US" sz="6000" dirty="0"/>
          </a:p>
        </p:txBody>
      </p:sp>
      <p:pic>
        <p:nvPicPr>
          <p:cNvPr id="4" name="Picture 3" descr="Group 4 0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93801">
            <a:off x="1016200" y="1971396"/>
            <a:ext cx="2057400" cy="153945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Group 4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23041">
            <a:off x="5446392" y="1680137"/>
            <a:ext cx="2667000" cy="199558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 descr="Group 4 027.jpg"/>
          <p:cNvPicPr>
            <a:picLocks noChangeAspect="1"/>
          </p:cNvPicPr>
          <p:nvPr/>
        </p:nvPicPr>
        <p:blipFill>
          <a:blip r:embed="rId4" cstate="print"/>
          <a:srcRect l="16791" t="14025" r="9749"/>
          <a:stretch>
            <a:fillRect/>
          </a:stretch>
        </p:blipFill>
        <p:spPr>
          <a:xfrm>
            <a:off x="2895600" y="4343400"/>
            <a:ext cx="2667000" cy="23355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Wheel and Axle</a:t>
            </a:r>
            <a:endParaRPr lang="en-US" sz="5400" dirty="0"/>
          </a:p>
        </p:txBody>
      </p:sp>
      <p:pic>
        <p:nvPicPr>
          <p:cNvPr id="4" name="Picture 3" descr="Group 4 0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96036">
            <a:off x="486011" y="1744909"/>
            <a:ext cx="3048000" cy="2280671"/>
          </a:xfrm>
          <a:prstGeom prst="rect">
            <a:avLst/>
          </a:prstGeom>
        </p:spPr>
      </p:pic>
      <p:pic>
        <p:nvPicPr>
          <p:cNvPr id="5" name="Picture 4" descr="Group 4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33635">
            <a:off x="4343400" y="1752600"/>
            <a:ext cx="3606325" cy="2698439"/>
          </a:xfrm>
          <a:prstGeom prst="rect">
            <a:avLst/>
          </a:prstGeom>
        </p:spPr>
      </p:pic>
      <p:pic>
        <p:nvPicPr>
          <p:cNvPr id="6" name="Picture 5" descr="Group 4 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4495800"/>
            <a:ext cx="2667000" cy="19955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err="1" smtClean="0"/>
              <a:t>Pully</a:t>
            </a:r>
            <a:endParaRPr lang="en-US" sz="6600" dirty="0"/>
          </a:p>
        </p:txBody>
      </p:sp>
      <p:pic>
        <p:nvPicPr>
          <p:cNvPr id="4" name="Picture 3" descr="Group 4 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70846">
            <a:off x="1577615" y="2082053"/>
            <a:ext cx="5452201" cy="40796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Screw</a:t>
            </a:r>
            <a:endParaRPr lang="en-US" sz="4400" dirty="0"/>
          </a:p>
        </p:txBody>
      </p:sp>
      <p:pic>
        <p:nvPicPr>
          <p:cNvPr id="4" name="Picture 3" descr="Group 4 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99615">
            <a:off x="3941193" y="3573072"/>
            <a:ext cx="3173338" cy="237445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5" name="Picture 4" descr="Group 4 041.jpg"/>
          <p:cNvPicPr>
            <a:picLocks noChangeAspect="1"/>
          </p:cNvPicPr>
          <p:nvPr/>
        </p:nvPicPr>
        <p:blipFill>
          <a:blip r:embed="rId3" cstate="print"/>
          <a:srcRect l="29108"/>
          <a:stretch>
            <a:fillRect/>
          </a:stretch>
        </p:blipFill>
        <p:spPr>
          <a:xfrm rot="18200404">
            <a:off x="6343888" y="867495"/>
            <a:ext cx="1855860" cy="19588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5" descr="Group 4 023.jpg"/>
          <p:cNvPicPr>
            <a:picLocks noChangeAspect="1"/>
          </p:cNvPicPr>
          <p:nvPr/>
        </p:nvPicPr>
        <p:blipFill>
          <a:blip r:embed="rId4" cstate="print"/>
          <a:srcRect r="26923" b="17757"/>
          <a:stretch>
            <a:fillRect/>
          </a:stretch>
        </p:blipFill>
        <p:spPr>
          <a:xfrm>
            <a:off x="381000" y="1524000"/>
            <a:ext cx="3048000" cy="25667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u="sng" dirty="0" smtClean="0"/>
              <a:t>Inclined plane</a:t>
            </a:r>
            <a:endParaRPr lang="en-US" sz="5400" u="sng" dirty="0"/>
          </a:p>
        </p:txBody>
      </p:sp>
      <p:pic>
        <p:nvPicPr>
          <p:cNvPr id="4" name="Picture 3" descr="Group 4 020.jpg"/>
          <p:cNvPicPr>
            <a:picLocks noChangeAspect="1"/>
          </p:cNvPicPr>
          <p:nvPr/>
        </p:nvPicPr>
        <p:blipFill>
          <a:blip r:embed="rId2" cstate="print"/>
          <a:srcRect l="20000" t="25498" b="25498"/>
          <a:stretch>
            <a:fillRect/>
          </a:stretch>
        </p:blipFill>
        <p:spPr>
          <a:xfrm rot="5662443">
            <a:off x="25652" y="3448645"/>
            <a:ext cx="3644030" cy="1746098"/>
          </a:xfrm>
          <a:prstGeom prst="rect">
            <a:avLst/>
          </a:prstGeom>
        </p:spPr>
      </p:pic>
      <p:pic>
        <p:nvPicPr>
          <p:cNvPr id="5" name="Picture 4" descr="Group 4 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03085">
            <a:off x="4953000" y="2323300"/>
            <a:ext cx="3200400" cy="239470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wedge</a:t>
            </a:r>
            <a:endParaRPr lang="en-US" sz="7200" dirty="0"/>
          </a:p>
        </p:txBody>
      </p:sp>
      <p:pic>
        <p:nvPicPr>
          <p:cNvPr id="4" name="Picture 3" descr="Group 4 039.jpg"/>
          <p:cNvPicPr>
            <a:picLocks noChangeAspect="1"/>
          </p:cNvPicPr>
          <p:nvPr/>
        </p:nvPicPr>
        <p:blipFill>
          <a:blip r:embed="rId2" cstate="print"/>
          <a:srcRect l="10170" t="-1695" r="11864"/>
          <a:stretch>
            <a:fillRect/>
          </a:stretch>
        </p:blipFill>
        <p:spPr>
          <a:xfrm rot="20949103">
            <a:off x="838200" y="1968388"/>
            <a:ext cx="2971800" cy="29004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21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Simple machines</vt:lpstr>
      <vt:lpstr>Levers</vt:lpstr>
      <vt:lpstr>Levers</vt:lpstr>
      <vt:lpstr>Wheel and Axle</vt:lpstr>
      <vt:lpstr>Pully</vt:lpstr>
      <vt:lpstr>Screw</vt:lpstr>
      <vt:lpstr>Inclined plane</vt:lpstr>
      <vt:lpstr>wedge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machines</dc:title>
  <dc:creator>BGerow</dc:creator>
  <cp:lastModifiedBy>WES4K</cp:lastModifiedBy>
  <cp:revision>5</cp:revision>
  <dcterms:created xsi:type="dcterms:W3CDTF">2010-02-10T16:32:04Z</dcterms:created>
  <dcterms:modified xsi:type="dcterms:W3CDTF">2010-02-11T16:48:58Z</dcterms:modified>
</cp:coreProperties>
</file>